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65" r:id="rId3"/>
    <p:sldId id="261" r:id="rId4"/>
    <p:sldId id="262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ECE9C6"/>
                </a:solidFill>
              </a:rPr>
              <a:pPr/>
              <a:t>10/23/2019</a:t>
            </a:fld>
            <a:endParaRPr lang="en-US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64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813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050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938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36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70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1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29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7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8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10/23/2019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8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emf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6.png"/><Relationship Id="rId3" Type="http://schemas.openxmlformats.org/officeDocument/2006/relationships/image" Target="../media/image5.png"/><Relationship Id="rId21" Type="http://schemas.openxmlformats.org/officeDocument/2006/relationships/image" Target="../media/image39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5.png"/><Relationship Id="rId2" Type="http://schemas.openxmlformats.org/officeDocument/2006/relationships/image" Target="../media/image4.emf"/><Relationship Id="rId16" Type="http://schemas.openxmlformats.org/officeDocument/2006/relationships/image" Target="../media/image20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7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19" Type="http://schemas.openxmlformats.org/officeDocument/2006/relationships/image" Target="../media/image37.png"/><Relationship Id="rId4" Type="http://schemas.openxmlformats.org/officeDocument/2006/relationships/image" Target="../media/image6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3" Type="http://schemas.openxmlformats.org/officeDocument/2006/relationships/image" Target="../media/image40.png"/><Relationship Id="rId7" Type="http://schemas.openxmlformats.org/officeDocument/2006/relationships/image" Target="../media/image43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image" Target="../media/image4.emf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6.png"/><Relationship Id="rId5" Type="http://schemas.openxmlformats.org/officeDocument/2006/relationships/image" Target="../media/image41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19" Type="http://schemas.openxmlformats.org/officeDocument/2006/relationships/image" Target="../media/image54.png"/><Relationship Id="rId4" Type="http://schemas.openxmlformats.org/officeDocument/2006/relationships/image" Target="../media/image5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0.png"/><Relationship Id="rId18" Type="http://schemas.openxmlformats.org/officeDocument/2006/relationships/image" Target="../media/image65.png"/><Relationship Id="rId3" Type="http://schemas.openxmlformats.org/officeDocument/2006/relationships/image" Target="../media/image40.png"/><Relationship Id="rId7" Type="http://schemas.openxmlformats.org/officeDocument/2006/relationships/image" Target="../media/image55.png"/><Relationship Id="rId12" Type="http://schemas.openxmlformats.org/officeDocument/2006/relationships/image" Target="../media/image59.png"/><Relationship Id="rId17" Type="http://schemas.openxmlformats.org/officeDocument/2006/relationships/image" Target="../media/image64.png"/><Relationship Id="rId2" Type="http://schemas.openxmlformats.org/officeDocument/2006/relationships/image" Target="../media/image4.emf"/><Relationship Id="rId16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58.png"/><Relationship Id="rId5" Type="http://schemas.openxmlformats.org/officeDocument/2006/relationships/image" Target="../media/image6.png"/><Relationship Id="rId15" Type="http://schemas.openxmlformats.org/officeDocument/2006/relationships/image" Target="../media/image62.png"/><Relationship Id="rId10" Type="http://schemas.openxmlformats.org/officeDocument/2006/relationships/image" Target="../media/image57.png"/><Relationship Id="rId19" Type="http://schemas.openxmlformats.org/officeDocument/2006/relationships/image" Target="../media/image66.png"/><Relationship Id="rId4" Type="http://schemas.openxmlformats.org/officeDocument/2006/relationships/image" Target="../media/image5.png"/><Relationship Id="rId9" Type="http://schemas.openxmlformats.org/officeDocument/2006/relationships/image" Target="../media/image42.png"/><Relationship Id="rId1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380" y="-6061"/>
            <a:ext cx="9144000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6748" y="862760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Phase 1 </a:t>
            </a:r>
          </a:p>
        </p:txBody>
      </p:sp>
      <p:sp>
        <p:nvSpPr>
          <p:cNvPr id="4" name="Rectangle 3"/>
          <p:cNvSpPr/>
          <p:nvPr/>
        </p:nvSpPr>
        <p:spPr>
          <a:xfrm>
            <a:off x="7087168" y="1577986"/>
            <a:ext cx="1012176" cy="1929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Dummy Roping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1895" y="1583383"/>
            <a:ext cx="1024207" cy="180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Track Cow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66062" y="1581329"/>
            <a:ext cx="1015458" cy="1860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Cutting Flag 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0164" y="1773256"/>
            <a:ext cx="518367" cy="68220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2816" y="1757938"/>
            <a:ext cx="502086" cy="67623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062301" y="862761"/>
            <a:ext cx="250153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Ranch Competitor’s Team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89411" y="1573594"/>
            <a:ext cx="1012177" cy="1918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Rating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EAD32F4-6B5F-46C2-9C33-A79B7CD6BE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06772" y="1757902"/>
            <a:ext cx="501443" cy="67277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1AACBDF-B735-4EE8-AE1A-6A91D64510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98533" y="1779712"/>
            <a:ext cx="518368" cy="67277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F5C9C18-3FF3-47E6-8F51-F447B62DA9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84112" y="1779712"/>
            <a:ext cx="526053" cy="66475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1135EF9-7D99-4F97-A5F3-66FF4AE0CC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99367" y="1772180"/>
            <a:ext cx="505535" cy="6762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E8DFD04-B08B-41F5-8868-C82369D256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88052" y="1778043"/>
            <a:ext cx="518109" cy="68461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CEBAC64-7534-4C2C-8761-32044B268D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21850" y="1786193"/>
            <a:ext cx="486251" cy="684617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73C9F98-9089-45E2-9417-2190C724D6E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74937" y="1776008"/>
            <a:ext cx="519723" cy="66841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5E6EC60D-6AAF-4991-9855-09F7FF699A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15229" y="1792266"/>
            <a:ext cx="498480" cy="64940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3C82D93A-7C37-49C4-8CF8-7B8ABAF1909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26110" y="1779175"/>
            <a:ext cx="485994" cy="673308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BBDF325F-E11B-44A5-A9E4-F19939DE3AB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91451" y="1759702"/>
            <a:ext cx="508180" cy="678997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9DB9987-0EFC-4B66-9407-5CEAD3D3AF2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06840" y="1774637"/>
            <a:ext cx="477971" cy="664062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63D104F3-3F54-4952-A6E2-F57FFDF4F2C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078431" y="1757842"/>
            <a:ext cx="482960" cy="68453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08875C2D-13FD-46A4-8BC8-09B840752C1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053811" y="1776500"/>
            <a:ext cx="506012" cy="66731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3DFDE88-F312-4446-A930-269F2056A8E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60497" y="1791166"/>
            <a:ext cx="486251" cy="65326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16569C0E-C1EC-4189-904C-D7FB817A401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547623" y="1766242"/>
            <a:ext cx="525133" cy="67818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41417408-8150-44B0-B06C-51E9737B509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589256" y="1764153"/>
            <a:ext cx="501444" cy="666519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1B05C8C8-CF17-4317-8222-3FC3E5D205A4}"/>
              </a:ext>
            </a:extLst>
          </p:cNvPr>
          <p:cNvSpPr/>
          <p:nvPr/>
        </p:nvSpPr>
        <p:spPr>
          <a:xfrm>
            <a:off x="2575072" y="2208462"/>
            <a:ext cx="304800" cy="1846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013691-297D-4928-908D-386F732F73A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347420" y="141679"/>
            <a:ext cx="2438400" cy="112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92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" y="-1"/>
            <a:ext cx="9144000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4010" y="852944"/>
            <a:ext cx="242779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Phase 2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8215" y="1568420"/>
            <a:ext cx="1012176" cy="196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Dummy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50388" y="157559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 Cow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3303" y="1755049"/>
            <a:ext cx="505939" cy="6909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9144" y="1597236"/>
            <a:ext cx="1035305" cy="2194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077692" y="1563667"/>
            <a:ext cx="1030523" cy="1958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Arena Work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31291" y="865400"/>
            <a:ext cx="243740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7696" y="1556504"/>
            <a:ext cx="1030313" cy="2255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14411" y="1556504"/>
            <a:ext cx="1030313" cy="22557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86EC720-764B-4B90-9FA7-D91B8365366B}"/>
              </a:ext>
            </a:extLst>
          </p:cNvPr>
          <p:cNvSpPr/>
          <p:nvPr/>
        </p:nvSpPr>
        <p:spPr>
          <a:xfrm>
            <a:off x="6083711" y="156695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Pen Cow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8D24725-CE95-42DA-927C-C79C2AFFAC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9268" y="1783240"/>
            <a:ext cx="533401" cy="65280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80B2A46-FE9B-46BA-9171-5A55F5BC4F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99874" y="1764721"/>
            <a:ext cx="501182" cy="67588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53A4E39-CACE-49F5-82A0-BD2CA44295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07496" y="1765883"/>
            <a:ext cx="525151" cy="70064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687A046-666D-4A60-9938-59E057520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50638" y="1780036"/>
            <a:ext cx="506012" cy="66599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E5EAB5F-04AE-4918-885A-F4C58F4071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12309" y="1764721"/>
            <a:ext cx="475372" cy="68779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B9AEF38-DCC8-402C-A449-CB4A20E1142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02084" y="1563117"/>
            <a:ext cx="1030313" cy="231668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9280E3FB-2BA9-4C67-9DC1-6FD52C4E4BB3}"/>
              </a:ext>
            </a:extLst>
          </p:cNvPr>
          <p:cNvSpPr/>
          <p:nvPr/>
        </p:nvSpPr>
        <p:spPr>
          <a:xfrm>
            <a:off x="2590800" y="2057400"/>
            <a:ext cx="304800" cy="3577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73A7616D-DA1C-4F40-895A-34FACEAE5FF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58317" y="1792192"/>
            <a:ext cx="506011" cy="66032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78B11026-282B-46A9-B15A-9E0E7FB5452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22517" y="1772461"/>
            <a:ext cx="497719" cy="687796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0A86D794-C6BD-4DAA-BFF9-A01297DAAC1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618560" y="1781567"/>
            <a:ext cx="513837" cy="68526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31FDACA9-6472-4A7C-82DE-C6CD5CD0238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564391" y="1792135"/>
            <a:ext cx="495241" cy="65280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6708AAE2-64AB-4ED2-A810-4DC5F68DE3B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592133" y="1770036"/>
            <a:ext cx="509641" cy="695757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C3BE34E-4BDD-4B0C-B9EE-1988E96334D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078955" y="1744090"/>
            <a:ext cx="519262" cy="7227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B64116-E9B0-49C2-8C03-D4BCABE6890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497742" y="147069"/>
            <a:ext cx="243861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473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0568" y="1775408"/>
            <a:ext cx="533440" cy="670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4349" y="842876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Phase 3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19022" y="1566948"/>
            <a:ext cx="1001368" cy="2053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Cow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0075" y="1794115"/>
            <a:ext cx="525523" cy="68281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8185" y="1772321"/>
            <a:ext cx="518205" cy="713294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6065010" y="865798"/>
            <a:ext cx="250153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687" y="1772321"/>
            <a:ext cx="524301" cy="66452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12927" y="1566948"/>
            <a:ext cx="1030313" cy="22557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75742" y="1776336"/>
            <a:ext cx="499915" cy="658425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A562211-661A-4E6B-97EE-500341D9B09E}"/>
              </a:ext>
            </a:extLst>
          </p:cNvPr>
          <p:cNvSpPr/>
          <p:nvPr/>
        </p:nvSpPr>
        <p:spPr>
          <a:xfrm>
            <a:off x="5071622" y="1562386"/>
            <a:ext cx="1012177" cy="2066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Sort Cow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A24D6B6-5BD1-4FA6-B042-67ED49440105}"/>
              </a:ext>
            </a:extLst>
          </p:cNvPr>
          <p:cNvSpPr/>
          <p:nvPr/>
        </p:nvSpPr>
        <p:spPr>
          <a:xfrm>
            <a:off x="6094018" y="1562386"/>
            <a:ext cx="1012177" cy="2130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Pen Cow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F531888-1152-4E66-9214-C78E746E5E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82677" y="1786676"/>
            <a:ext cx="499915" cy="64013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457576B-15B8-416E-B6CB-4F30CE8988B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88032" y="1796784"/>
            <a:ext cx="493819" cy="65232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39AC920-B6D0-4FCA-A0F5-2C5A169F217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71960" y="1759944"/>
            <a:ext cx="518205" cy="72548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F23DDF1-67C2-4287-809F-1AFC5399F4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88038" y="1771757"/>
            <a:ext cx="518205" cy="6925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71B2BE5-E9CB-4955-8835-01464ED206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618281" y="1788018"/>
            <a:ext cx="512108" cy="65800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CC5411E-87C9-4D6C-8ECD-90EC99782A6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08840" y="1762289"/>
            <a:ext cx="499915" cy="68890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318FACB-47F1-470C-818B-9774F420C34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05918" y="1770252"/>
            <a:ext cx="493819" cy="67577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11F0669-E71E-4458-A7CD-43CF210E645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62487" y="2054923"/>
            <a:ext cx="333113" cy="3718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EDAFDA-FBA9-4ED8-94B2-48B3F22E548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422599" y="149450"/>
            <a:ext cx="2438611" cy="11278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5702A78-43A7-455A-B85E-3ECDE868C82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112175" y="1551796"/>
            <a:ext cx="1030313" cy="23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28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4" y="-8708"/>
            <a:ext cx="9144000" cy="68579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0568" y="1775408"/>
            <a:ext cx="533440" cy="670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7817" y="1784844"/>
            <a:ext cx="530398" cy="670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7698" y="838200"/>
            <a:ext cx="2424101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Working Cow Horse Level 4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8214" y="1568406"/>
            <a:ext cx="1012176" cy="2070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Cow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4007" y="1568406"/>
            <a:ext cx="1024207" cy="2048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Fence Work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71831" y="1568406"/>
            <a:ext cx="1012177" cy="2048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 Work 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5745" y="1769604"/>
            <a:ext cx="524301" cy="67061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53127" y="1784844"/>
            <a:ext cx="553537" cy="65537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10316" y="1769604"/>
            <a:ext cx="518205" cy="71329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81913" y="1759462"/>
            <a:ext cx="518205" cy="71329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32572" y="1769604"/>
            <a:ext cx="506012" cy="68890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30857" y="1784845"/>
            <a:ext cx="501812" cy="6706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02355" y="1793373"/>
            <a:ext cx="524077" cy="6468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87268" y="1773257"/>
            <a:ext cx="508732" cy="66696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16422" y="1759462"/>
            <a:ext cx="524040" cy="68076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634603" y="1758013"/>
            <a:ext cx="489439" cy="68221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06145" y="1766554"/>
            <a:ext cx="526559" cy="68381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556734" y="838200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Phase 4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EF7990-D0EB-46FD-819C-FE292F2D858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347315" y="128578"/>
            <a:ext cx="2438611" cy="112785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1DCCE52-9CDB-472A-BE28-BADE97105E4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53127" y="821403"/>
            <a:ext cx="2532418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733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65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Book Antiqua</vt:lpstr>
      <vt:lpstr>Wingdings</vt:lpstr>
      <vt:lpstr>Hardcover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amaiablack</dc:creator>
  <cp:lastModifiedBy>Wade Black</cp:lastModifiedBy>
  <cp:revision>52</cp:revision>
  <cp:lastPrinted>2019-03-14T16:20:05Z</cp:lastPrinted>
  <dcterms:created xsi:type="dcterms:W3CDTF">2019-01-25T06:09:22Z</dcterms:created>
  <dcterms:modified xsi:type="dcterms:W3CDTF">2019-10-23T18:13:36Z</dcterms:modified>
</cp:coreProperties>
</file>